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61" r:id="rId5"/>
    <p:sldId id="265" r:id="rId6"/>
    <p:sldId id="262" r:id="rId7"/>
    <p:sldId id="267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>
        <p:scale>
          <a:sx n="60" d="100"/>
          <a:sy n="60" d="100"/>
        </p:scale>
        <p:origin x="-163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87B53-4E8C-4588-B41D-B32518EC6E3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A2735-4753-4DCB-B98D-AEBBE88A3C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876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Профилактический медицинский осмотр учащихся 7-х классов в целях раннего выявления незаконного потребления наркотических средств и психотропных веществ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2021 год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Picture 2" descr="ГБУЗ &quot;ОБЛАСТНАЯ НАРКОЛОГИЧЕСКАЯ БОЛЬНИЦ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286808" cy="158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Законодательная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1.Федеральный закон о 8 января 1998 г № 3-ФЗ « О наркотических средствах и психотропных веществах» .</a:t>
            </a:r>
          </a:p>
          <a:p>
            <a:r>
              <a:rPr lang="ru-RU" dirty="0" smtClean="0"/>
              <a:t>2.Приказ Минздрава России от 06.10.2014 № 581н « О порядке проведения профилактических медицинских осмотров обучающихся в общеобразовательных организациях, а также образовательных организациях высшего образования в целях раннего выявления незаконного употребления наркотических средств и психотропных веществ».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4000" dirty="0" smtClean="0"/>
              <a:t>Этапы проведения профилактического медицинского осмотра.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1 этап- подготовительный ( информационно-разъяснительная беседа).</a:t>
            </a:r>
          </a:p>
          <a:p>
            <a:r>
              <a:rPr lang="ru-RU" sz="1800" dirty="0" smtClean="0"/>
              <a:t>2 этап- основной: выход врача-нарколога и среднего медицинского персонала в учебное учреждение с целью профилактического осмотра и забора биологической жидкости.</a:t>
            </a:r>
          </a:p>
          <a:p>
            <a:r>
              <a:rPr lang="ru-RU" sz="1800" dirty="0" smtClean="0"/>
              <a:t>3 этап- предварительный анализ биологической жидкости на наркотические и </a:t>
            </a:r>
            <a:r>
              <a:rPr lang="ru-RU" sz="1800" dirty="0" err="1" smtClean="0"/>
              <a:t>психоактивные</a:t>
            </a:r>
            <a:r>
              <a:rPr lang="ru-RU" sz="1800" dirty="0" smtClean="0"/>
              <a:t> вещества.</a:t>
            </a:r>
          </a:p>
          <a:p>
            <a:r>
              <a:rPr lang="ru-RU" sz="1800" dirty="0" smtClean="0"/>
              <a:t>4 этап-проведение подтверждающего анализа биологической жидкости при положительном, предварительном результате в химико-токсикологической лаборатории ГБУЗ «ОНБ».</a:t>
            </a:r>
          </a:p>
          <a:p>
            <a:r>
              <a:rPr lang="ru-RU" sz="1800" dirty="0" smtClean="0"/>
              <a:t>5 этап- индивидуальная работа врача психиатра-нарколога с обучающимся и его родителями по факту наличия наркотического или </a:t>
            </a:r>
            <a:r>
              <a:rPr lang="ru-RU" sz="1800" dirty="0" err="1" smtClean="0"/>
              <a:t>психоактивного</a:t>
            </a:r>
            <a:r>
              <a:rPr lang="ru-RU" sz="1800" dirty="0" smtClean="0"/>
              <a:t> вещества в биологической жидкости: врач связывается по телефону, указанному в информированном добровольного согласии ,с участниками профилактического осмотра для беседы и проведения профилактических мероприятий.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Информированное добровольное согласие на медицинское вмешательство в отношении определённого вида медицинского вмешательства</a:t>
            </a:r>
            <a:endParaRPr lang="ru-RU" sz="2400" dirty="0"/>
          </a:p>
        </p:txBody>
      </p:sp>
      <p:pic>
        <p:nvPicPr>
          <p:cNvPr id="1026" name="Picture 2" descr="C:\Users\Лера\Desktop\20201229_123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ИНФОРМИРОВАННОЕ ДОБРОВОЛЬНОЕ СОГЛАСИЕ НА ВИДЫ</a:t>
            </a:r>
            <a:br>
              <a:rPr lang="ru-RU" sz="2400" dirty="0" smtClean="0"/>
            </a:br>
            <a:r>
              <a:rPr lang="ru-RU" sz="2400" i="1" u="sng" dirty="0" smtClean="0"/>
              <a:t>медицинских вмешательств </a:t>
            </a:r>
            <a:endParaRPr lang="ru-RU" sz="2400" i="1" u="sng" dirty="0"/>
          </a:p>
        </p:txBody>
      </p:sp>
      <p:pic>
        <p:nvPicPr>
          <p:cNvPr id="2052" name="Picture 4" descr="C:\Users\Лера\Desktop\20201229_123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857364"/>
            <a:ext cx="3786214" cy="4833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СОГЛАСИЕ НА ОБРАБОТКУ ПЕРСОНАЛЬНЫХ ДАННЫХ</a:t>
            </a:r>
            <a:endParaRPr lang="ru-RU" dirty="0"/>
          </a:p>
        </p:txBody>
      </p:sp>
      <p:pic>
        <p:nvPicPr>
          <p:cNvPr id="3074" name="Picture 2" descr="C:\Users\Лера\Desktop\20201229_123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 проведении профилактического медицинского учащиеся должны быть в маске!!!</a:t>
            </a:r>
            <a:endParaRPr lang="ru-RU" sz="3600" dirty="0"/>
          </a:p>
        </p:txBody>
      </p:sp>
      <p:pic>
        <p:nvPicPr>
          <p:cNvPr id="6" name="Содержимое 5" descr="ма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915" y="1935163"/>
            <a:ext cx="44261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Баночка для забора биологического материала (мочи) </a:t>
            </a:r>
            <a:endParaRPr lang="ru-RU" dirty="0"/>
          </a:p>
        </p:txBody>
      </p:sp>
      <p:pic>
        <p:nvPicPr>
          <p:cNvPr id="6" name="Содержимое 5" descr="бан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4" name="Содержимое 3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227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Профилактический медицинский осмотр учащихся 7-х классов в целях раннего выявления незаконного потребления наркотических средств и психотропных веществ  2021 год  </vt:lpstr>
      <vt:lpstr>Законодательная база</vt:lpstr>
      <vt:lpstr>Этапы проведения профилактического медицинского осмотра.</vt:lpstr>
      <vt:lpstr>Информированное добровольное согласие на медицинское вмешательство в отношении определённого вида медицинского вмешательства</vt:lpstr>
      <vt:lpstr>ИНФОРМИРОВАННОЕ ДОБРОВОЛЬНОЕ СОГЛАСИЕ НА ВИДЫ медицинских вмешательств </vt:lpstr>
      <vt:lpstr>СОГЛАСИЕ НА ОБРАБОТКУ ПЕРСОНАЛЬНЫХ ДАННЫХ</vt:lpstr>
      <vt:lpstr>При проведении профилактического медицинского учащиеся должны быть в маске!!!</vt:lpstr>
      <vt:lpstr>Баночка для забора биологического материала (мочи) </vt:lpstr>
      <vt:lpstr>Благодарим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Профилактический медицинский осмотр учащихся 7-х классов</dc:title>
  <dc:creator>Лера</dc:creator>
  <cp:lastModifiedBy>Лера</cp:lastModifiedBy>
  <cp:revision>16</cp:revision>
  <dcterms:created xsi:type="dcterms:W3CDTF">2020-12-28T10:22:42Z</dcterms:created>
  <dcterms:modified xsi:type="dcterms:W3CDTF">2020-12-30T05:25:32Z</dcterms:modified>
</cp:coreProperties>
</file>